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4A13FE-29C4-4441-94DE-8CC16D23A861}" type="datetimeFigureOut">
              <a:rPr lang="fi-FI" smtClean="0"/>
              <a:t>26.9.2010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811A80-8405-45F2-97BC-248CE0D901E1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137E301-ADD5-4C33-97FA-83A473F8FEBB}" type="datetimeFigureOut">
              <a:rPr lang="fi-FI" smtClean="0"/>
              <a:pPr/>
              <a:t>26.9.2010</a:t>
            </a:fld>
            <a:endParaRPr lang="fi-F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E23CF41-7A29-4CCD-82A6-8C46D474E730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Suomen kielisten tekstien morfologinen </a:t>
            </a:r>
            <a:r>
              <a:rPr lang="fi-FI" dirty="0" smtClean="0"/>
              <a:t>analyysi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dirty="0" smtClean="0"/>
              <a:t>MISSÄ MENNÄÄN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DC517-E15F-4192-90DA-C42605011263}" type="datetime1">
              <a:rPr lang="fi-FI" smtClean="0"/>
              <a:t>26.9.2010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Pirjo Suominen</a:t>
            </a:r>
            <a:endParaRPr lang="fi-F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43000"/>
          </a:xfrm>
        </p:spPr>
        <p:txBody>
          <a:bodyPr/>
          <a:lstStyle/>
          <a:p>
            <a:pPr algn="ctr"/>
            <a:r>
              <a:rPr lang="fi-FI" dirty="0" smtClean="0"/>
              <a:t>Lähteitä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 fontScale="92500"/>
          </a:bodyPr>
          <a:lstStyle/>
          <a:p>
            <a:r>
              <a:rPr lang="en-US" sz="2400" dirty="0" err="1" smtClean="0"/>
              <a:t>Lounela</a:t>
            </a:r>
            <a:r>
              <a:rPr lang="en-US" sz="2400" dirty="0" smtClean="0"/>
              <a:t> Mikko, Exploring </a:t>
            </a:r>
            <a:r>
              <a:rPr lang="en-US" sz="2400" dirty="0" smtClean="0"/>
              <a:t>Morphologically </a:t>
            </a:r>
            <a:r>
              <a:rPr lang="en-US" sz="2400" dirty="0" err="1" smtClean="0"/>
              <a:t>Analysed</a:t>
            </a:r>
            <a:r>
              <a:rPr lang="en-US" sz="2400" dirty="0" smtClean="0"/>
              <a:t> Text Material. </a:t>
            </a:r>
            <a:r>
              <a:rPr lang="en-US" sz="2400" i="1" dirty="0" smtClean="0"/>
              <a:t>Inquiries into Words, Constraints and Contexts Festschrift for </a:t>
            </a:r>
            <a:r>
              <a:rPr lang="en-US" sz="2400" i="1" dirty="0" err="1" smtClean="0"/>
              <a:t>Kimmo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Koskenniemi</a:t>
            </a:r>
            <a:r>
              <a:rPr lang="en-US" sz="2400" i="1" dirty="0" smtClean="0"/>
              <a:t> on his 60th Birthday</a:t>
            </a:r>
            <a:r>
              <a:rPr lang="en-US" sz="2400" dirty="0" smtClean="0"/>
              <a:t>, </a:t>
            </a:r>
            <a:r>
              <a:rPr lang="en-US" sz="2400" dirty="0" smtClean="0"/>
              <a:t>2005, s</a:t>
            </a:r>
            <a:r>
              <a:rPr lang="en-US" sz="2400" dirty="0" smtClean="0"/>
              <a:t>. </a:t>
            </a:r>
            <a:r>
              <a:rPr lang="en-US" sz="2400" dirty="0" smtClean="0"/>
              <a:t>259—267</a:t>
            </a:r>
          </a:p>
          <a:p>
            <a:r>
              <a:rPr lang="en-US" sz="2400" dirty="0" err="1" smtClean="0"/>
              <a:t>Leino</a:t>
            </a:r>
            <a:r>
              <a:rPr lang="en-US" sz="2400" dirty="0" smtClean="0"/>
              <a:t> </a:t>
            </a:r>
            <a:r>
              <a:rPr lang="en-US" sz="2400" dirty="0" err="1" smtClean="0"/>
              <a:t>Pirkko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Suomen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kielioppi</a:t>
            </a:r>
            <a:r>
              <a:rPr lang="en-US" sz="2400" dirty="0" smtClean="0"/>
              <a:t>, </a:t>
            </a:r>
            <a:r>
              <a:rPr lang="en-US" sz="2400" dirty="0" err="1" smtClean="0"/>
              <a:t>Otava</a:t>
            </a:r>
            <a:r>
              <a:rPr lang="en-US" sz="2400" dirty="0" smtClean="0"/>
              <a:t>, Helsinki, 1989</a:t>
            </a:r>
            <a:endParaRPr lang="en-US" sz="2400" i="1" dirty="0" smtClean="0"/>
          </a:p>
          <a:p>
            <a:r>
              <a:rPr lang="fi-FI" sz="2400" dirty="0" smtClean="0"/>
              <a:t>Heikkinen Vesa, Lehtinen Outi, Lounela Mikko, Ihminen ja kone tekstiä mankeloimassa, kuusikohtauksinen keskustelu. </a:t>
            </a:r>
            <a:r>
              <a:rPr lang="fi-FI" sz="2400" i="1" dirty="0" smtClean="0"/>
              <a:t>XXVII Kielitieteen päivät Oulussa, </a:t>
            </a:r>
            <a:r>
              <a:rPr lang="fi-FI" sz="2400" dirty="0" smtClean="0"/>
              <a:t>Oulu, 2000</a:t>
            </a:r>
          </a:p>
          <a:p>
            <a:r>
              <a:rPr lang="fi-FI" sz="2400" i="1" dirty="0" smtClean="0"/>
              <a:t> </a:t>
            </a:r>
            <a:r>
              <a:rPr lang="fi-FI" sz="2400" dirty="0" smtClean="0"/>
              <a:t>Heikkinen Vesa, </a:t>
            </a:r>
            <a:r>
              <a:rPr lang="fi-FI" sz="2400" dirty="0" smtClean="0"/>
              <a:t>Lounela </a:t>
            </a:r>
            <a:r>
              <a:rPr lang="fi-FI" sz="2400" dirty="0" smtClean="0"/>
              <a:t>Mikko, </a:t>
            </a:r>
            <a:r>
              <a:rPr lang="fi-FI" sz="2400" dirty="0" smtClean="0"/>
              <a:t>Sanaluokka morfologisen analyysin kategoriana. </a:t>
            </a:r>
            <a:r>
              <a:rPr lang="en-US" sz="2400" i="1" dirty="0" smtClean="0"/>
              <a:t>Proceedings </a:t>
            </a:r>
            <a:r>
              <a:rPr lang="en-US" sz="2400" i="1" dirty="0" smtClean="0"/>
              <a:t>of the Annual Finnish and Estonian Conference of Linguistics. Tallinn, May 6-7, 2004. </a:t>
            </a:r>
            <a:endParaRPr lang="en-US" sz="2400" i="1" dirty="0" smtClean="0"/>
          </a:p>
          <a:p>
            <a:r>
              <a:rPr lang="fi-FI" sz="2400" dirty="0" smtClean="0"/>
              <a:t>ja </a:t>
            </a:r>
            <a:r>
              <a:rPr lang="fi-FI" sz="2400" dirty="0" smtClean="0"/>
              <a:t>lisää tarvitaan...</a:t>
            </a:r>
            <a:endParaRPr lang="fi-FI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Mahdollisia käsiteltäviä aiheita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>
            <a:normAutofit fontScale="85000" lnSpcReduction="20000"/>
          </a:bodyPr>
          <a:lstStyle/>
          <a:p>
            <a:r>
              <a:rPr lang="fi-FI" dirty="0" smtClean="0"/>
              <a:t>Sanaluokat</a:t>
            </a:r>
          </a:p>
          <a:p>
            <a:pPr lvl="1"/>
            <a:r>
              <a:rPr lang="fi-FI" dirty="0" smtClean="0"/>
              <a:t>luokittelu erityisesti kielitieteissä</a:t>
            </a:r>
          </a:p>
          <a:p>
            <a:pPr lvl="1"/>
            <a:r>
              <a:rPr lang="fi-FI" dirty="0" smtClean="0"/>
              <a:t>Muut kielet / sanaluokkien puuttuminen</a:t>
            </a:r>
            <a:endParaRPr lang="fi-FI" dirty="0" smtClean="0"/>
          </a:p>
          <a:p>
            <a:r>
              <a:rPr lang="fi-FI" dirty="0" smtClean="0"/>
              <a:t>Analysoinnin vaiheet</a:t>
            </a:r>
          </a:p>
          <a:p>
            <a:pPr lvl="1"/>
            <a:r>
              <a:rPr lang="fi-FI" dirty="0" smtClean="0"/>
              <a:t>Morfologisen informaation lisäys </a:t>
            </a:r>
          </a:p>
          <a:p>
            <a:pPr lvl="1"/>
            <a:r>
              <a:rPr lang="fi-FI" dirty="0" smtClean="0"/>
              <a:t>teksti rakenteiseksi (XML) </a:t>
            </a:r>
          </a:p>
          <a:p>
            <a:pPr lvl="1"/>
            <a:r>
              <a:rPr lang="fi-FI" dirty="0" smtClean="0"/>
              <a:t>määrällinen analysointi</a:t>
            </a:r>
          </a:p>
          <a:p>
            <a:r>
              <a:rPr lang="fi-FI" dirty="0" smtClean="0"/>
              <a:t>Välineitä analysointiin</a:t>
            </a:r>
          </a:p>
          <a:p>
            <a:pPr lvl="1"/>
            <a:r>
              <a:rPr lang="fi-FI" dirty="0" smtClean="0"/>
              <a:t>FINTWOL</a:t>
            </a:r>
          </a:p>
          <a:p>
            <a:pPr lvl="1"/>
            <a:r>
              <a:rPr lang="fi-FI" dirty="0" smtClean="0"/>
              <a:t>TEI</a:t>
            </a:r>
            <a:endParaRPr lang="fi-FI" dirty="0" smtClean="0"/>
          </a:p>
          <a:p>
            <a:r>
              <a:rPr lang="fi-FI" dirty="0" smtClean="0"/>
              <a:t>Morfologisesti analysoidun tiedon käyttö</a:t>
            </a:r>
            <a:endParaRPr lang="fi-FI" dirty="0" smtClean="0"/>
          </a:p>
          <a:p>
            <a:pPr lvl="1"/>
            <a:r>
              <a:rPr lang="fi-FI" dirty="0" smtClean="0"/>
              <a:t>Mihin/miten analysoitua tietoa voidaan käyttään?</a:t>
            </a:r>
            <a:endParaRPr lang="fi-FI" dirty="0" smtClean="0"/>
          </a:p>
          <a:p>
            <a:r>
              <a:rPr lang="fi-FI" dirty="0" smtClean="0"/>
              <a:t>Olemassa olevia morfologisia aineistoja</a:t>
            </a:r>
          </a:p>
          <a:p>
            <a:pPr lvl="1"/>
            <a:r>
              <a:rPr lang="fi-FI" dirty="0" smtClean="0"/>
              <a:t>Oulun korpus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998984"/>
          </a:xfrm>
        </p:spPr>
        <p:txBody>
          <a:bodyPr/>
          <a:lstStyle/>
          <a:p>
            <a:pPr algn="ctr"/>
            <a:r>
              <a:rPr lang="fi-FI" dirty="0" smtClean="0"/>
              <a:t>Seuraavaksi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Lähteiden metsästystä</a:t>
            </a:r>
          </a:p>
          <a:p>
            <a:r>
              <a:rPr lang="fi-FI" dirty="0" smtClean="0"/>
              <a:t>Aiheeseen tutustumista</a:t>
            </a:r>
          </a:p>
          <a:p>
            <a:r>
              <a:rPr lang="fi-FI" dirty="0" smtClean="0"/>
              <a:t>Aiheen analysointia ja rakenteen suunnittelua</a:t>
            </a:r>
          </a:p>
          <a:p>
            <a:r>
              <a:rPr lang="fi-FI" dirty="0" smtClean="0"/>
              <a:t>Sisällysluettelon tekoa</a:t>
            </a:r>
          </a:p>
          <a:p>
            <a:r>
              <a:rPr lang="fi-FI" dirty="0" smtClean="0"/>
              <a:t>Johdanto</a:t>
            </a:r>
          </a:p>
          <a:p>
            <a:r>
              <a:rPr lang="fi-FI" dirty="0" smtClean="0"/>
              <a:t>Sitten vain raakaa kirjoittamista ...</a:t>
            </a:r>
            <a:endParaRPr lang="fi-FI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174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Suomen kielisten tekstien morfologinen analyysi</vt:lpstr>
      <vt:lpstr>Lähteitä</vt:lpstr>
      <vt:lpstr>Mahdollisia käsiteltäviä aiheita</vt:lpstr>
      <vt:lpstr>Seuraavaksi</vt:lpstr>
    </vt:vector>
  </TitlesOfParts>
  <Company>koti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Missä mennään</dc:title>
  <dc:creator>Seppo Suominen</dc:creator>
  <cp:lastModifiedBy>Seppo Suominen</cp:lastModifiedBy>
  <cp:revision>14</cp:revision>
  <dcterms:created xsi:type="dcterms:W3CDTF">2010-09-21T16:13:53Z</dcterms:created>
  <dcterms:modified xsi:type="dcterms:W3CDTF">2010-09-26T19:54:10Z</dcterms:modified>
</cp:coreProperties>
</file>